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6860AD-0A8D-7F97-5897-352BFFD23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2F3C7A8-44F2-2DB0-E9A8-B869DE2F9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45B7B76-322D-5429-4BA7-D44645D3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39B799B-C942-E016-FC58-15FECBF5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A31B941-143F-6DF0-AC01-C3425397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681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D94E2D-8201-371D-66E8-99C64B7A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D711A16-3E27-0E01-98D9-5447A47D4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9A9D6DC-609E-5AD7-672A-F30363BF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D05ECA6-1679-2946-6FCB-DEBD7F20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D33D137-29CC-D7B5-6F48-CB2F05A9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45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7526437-630F-0274-86F9-705DE1E25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86274E8-0B2F-FACD-21BE-79DC1347D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33B0D0F-4544-A1D0-0E85-823390C9C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6D754E4-176B-A588-C975-43CEBEC4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1E45988-0DDF-C964-9B28-FFFB8BF9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687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8ED164-9A78-6A8B-5B0B-F99ECE2E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A10B4EC-8A1D-A207-0511-FB061CCE6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75B06FA-C07B-8FAB-4BF2-CE776C53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BE6A4AA-2162-34E2-1439-26F0F1B1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BD1AF4B-DCF7-CA26-4420-9D28D36A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854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1B0446-3077-F159-C362-4FAC75B5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B065F32-DF75-405E-A7BE-9AEC78A82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9D675E2-2972-8861-EABD-103862C0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9173701-639B-9907-133A-88703B5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5634AF5-AC0B-8762-F278-A75479B6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780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11DADB-EA14-2CDC-A249-5F821734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4A9468-00A6-D638-B6BF-0C08E596F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7EB9D9D-D54A-D1A8-43BE-525DA736D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4F0DFD7-3D87-B18F-EF80-B62FD541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6FED600-CF2A-EA8E-5210-73449B68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83738AA-8DF7-49EB-86A1-2B4403EA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291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BC44FF-4C5B-85CC-1309-150500A8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C58347E-01EB-FE65-E154-34FD51858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887463F-D250-FA70-563A-C14C7CCC0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11A5694-99A3-F81D-611C-73685E03A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CCD73AD3-8471-B535-517D-5211C958F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2293F90-BECA-9C34-89D5-66F04B9BB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4AFEBC5A-489F-4D67-9B95-9EFC0CCB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4EB52F8-631F-C6D4-1FDC-E5F8B690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469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2351A7-F992-9C9B-1E39-37C2ED3A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0745213-A54A-C6CC-2562-F818831B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ECCC684-1235-80B9-531A-82A26A1C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962E700-47ED-36B7-4A2A-49AC603C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657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CAA7C2E-92F9-D01E-680B-3D5E9A037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0BDA3C8-9465-C8A6-1511-100E7818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9BB74B6-5E9E-9A35-A74C-47C1BDA0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27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093192-5711-B4A5-210E-494BA0E3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AE50D-959A-53CA-4FA0-D1F226BAB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B91FF90-5AB2-0601-A6B3-D3BF13C10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66FF920-B7F1-411C-F799-11AC55EC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D307C4A-D502-ECEC-4F78-D694B95F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8A1C9B1-1671-5A01-768E-3C29DE5E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028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E5E9FB-360F-9A72-9FA0-52DAF0EE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8658DDF-EFBF-5E9E-4514-CC5FEF82F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0D1C108-AA83-6ABE-D36D-DC3CA634D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D143D86-3392-A669-3F10-A6BD50CE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FF6B88B-B5C6-56AA-79F3-92A95305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5476A0C-79E6-AF7C-A8C4-31C12312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946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D00B51A-7430-2F43-6625-F35DC9D4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FA6593E-5C26-B7B1-E749-CBA6570C4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FAC3661-E8E5-A22D-2457-2F539382A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63EF5-0BA2-4479-9FF6-80C4875EBB2A}" type="datetimeFigureOut">
              <a:rPr lang="pl-PL" smtClean="0"/>
              <a:t>21.02.2023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F89771A-AB2D-DAD9-AC9C-7A9FC5D10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EF72ADA-C7D3-1CB2-9224-FBC79A6E5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52E0F-0D17-47E6-8540-9D0AABD125D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6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hibernate.org/orm/documentation/6.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spring.io/projects/spring-boo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doc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mui.com/material-ui/getting-started/overview/" TargetMode="External"/><Relationship Id="rId4" Type="http://schemas.openxmlformats.org/officeDocument/2006/relationships/hyperlink" Target="https://reactjs.org/docs/getting-starte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ynaBorak/BiobankAppTSW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445B0DF0-CA6C-DFDF-5CA5-F1DC34B6946C}"/>
              </a:ext>
            </a:extLst>
          </p:cNvPr>
          <p:cNvSpPr/>
          <p:nvPr/>
        </p:nvSpPr>
        <p:spPr>
          <a:xfrm>
            <a:off x="858736" y="513898"/>
            <a:ext cx="10474527" cy="5830203"/>
          </a:xfrm>
          <a:prstGeom prst="rect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BADDA36-BD36-23EB-C771-4DBB7BD4B37F}"/>
              </a:ext>
            </a:extLst>
          </p:cNvPr>
          <p:cNvSpPr txBox="1"/>
          <p:nvPr/>
        </p:nvSpPr>
        <p:spPr>
          <a:xfrm>
            <a:off x="2064323" y="2001685"/>
            <a:ext cx="8063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BIOBANK APP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1FCC886-51DA-7D22-FB16-D07540E1296E}"/>
              </a:ext>
            </a:extLst>
          </p:cNvPr>
          <p:cNvSpPr txBox="1"/>
          <p:nvPr/>
        </p:nvSpPr>
        <p:spPr>
          <a:xfrm>
            <a:off x="1444329" y="3325124"/>
            <a:ext cx="93033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Aplikacja do zarządzania danymi w laboratorium lub biobanku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AA465EFF-F51A-7EFF-6D16-E4B019EBCA7D}"/>
              </a:ext>
            </a:extLst>
          </p:cNvPr>
          <p:cNvSpPr txBox="1"/>
          <p:nvPr/>
        </p:nvSpPr>
        <p:spPr>
          <a:xfrm>
            <a:off x="4485406" y="4638759"/>
            <a:ext cx="322118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 Martyna Borak</a:t>
            </a:r>
          </a:p>
          <a:p>
            <a:pPr algn="ctr"/>
            <a:endParaRPr lang="pl-PL" sz="15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l-PL"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 TSWM</a:t>
            </a:r>
          </a:p>
        </p:txBody>
      </p:sp>
    </p:spTree>
    <p:extLst>
      <p:ext uri="{BB962C8B-B14F-4D97-AF65-F5344CB8AC3E}">
        <p14:creationId xmlns:p14="http://schemas.microsoft.com/office/powerpoint/2010/main" val="1971581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9A957AD9-1F8C-144B-26C3-FA6EF73A8A24}"/>
              </a:ext>
            </a:extLst>
          </p:cNvPr>
          <p:cNvSpPr>
            <a:spLocks/>
          </p:cNvSpPr>
          <p:nvPr/>
        </p:nvSpPr>
        <p:spPr>
          <a:xfrm>
            <a:off x="749877" y="613064"/>
            <a:ext cx="10692246" cy="5631872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1DDB0A1-F80A-5448-46D7-5CA18E88BB00}"/>
              </a:ext>
            </a:extLst>
          </p:cNvPr>
          <p:cNvSpPr txBox="1"/>
          <p:nvPr/>
        </p:nvSpPr>
        <p:spPr>
          <a:xfrm>
            <a:off x="1144731" y="924791"/>
            <a:ext cx="99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>
                <a:latin typeface="Arial Black" panose="020B0A04020102020204" pitchFamily="34" charset="0"/>
                <a:cs typeface="Arial" panose="020B0604020202020204" pitchFamily="34" charset="0"/>
              </a:rPr>
              <a:t>O projekcie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54FB4AB4-F269-512C-D1AC-B239E2A0C6BE}"/>
              </a:ext>
            </a:extLst>
          </p:cNvPr>
          <p:cNvCxnSpPr/>
          <p:nvPr/>
        </p:nvCxnSpPr>
        <p:spPr>
          <a:xfrm>
            <a:off x="1144731" y="1632677"/>
            <a:ext cx="369743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28F9B96-2ADD-FEF8-3EFC-B3AA82420E53}"/>
              </a:ext>
            </a:extLst>
          </p:cNvPr>
          <p:cNvSpPr txBox="1"/>
          <p:nvPr/>
        </p:nvSpPr>
        <p:spPr>
          <a:xfrm>
            <a:off x="1144731" y="1818409"/>
            <a:ext cx="99025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 ramach tego projektu została stworzona aplikacja webowa służąca do zarządzania informacjami o pacjentach i próbkach w laboratorium lub biobanku. Umożliwia ona przeglądanie, dodawanie, edycję oraz usuwanie danych.</a:t>
            </a:r>
          </a:p>
          <a:p>
            <a:endParaRPr lang="pl-PL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Wykorzystane technologie: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 (baza danych)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Hibernate (ORM </a:t>
            </a:r>
            <a:r>
              <a:rPr lang="pl-PL" sz="200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 (</a:t>
            </a:r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pl-PL" sz="2000" err="1">
                <a:latin typeface="Arial" panose="020B0604020202020204" pitchFamily="34" charset="0"/>
                <a:cs typeface="Arial" panose="020B0604020202020204" pitchFamily="34" charset="0"/>
              </a:rPr>
              <a:t>Boot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l-PL" sz="200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err="1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l-PL" sz="200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err="1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 UI (biblioteka komponentów)</a:t>
            </a:r>
            <a:endParaRPr lang="pl-PL" sz="2000" b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99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9A957AD9-1F8C-144B-26C3-FA6EF73A8A24}"/>
              </a:ext>
            </a:extLst>
          </p:cNvPr>
          <p:cNvSpPr>
            <a:spLocks/>
          </p:cNvSpPr>
          <p:nvPr/>
        </p:nvSpPr>
        <p:spPr>
          <a:xfrm>
            <a:off x="749877" y="613064"/>
            <a:ext cx="10692246" cy="5631872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1DDB0A1-F80A-5448-46D7-5CA18E88BB00}"/>
              </a:ext>
            </a:extLst>
          </p:cNvPr>
          <p:cNvSpPr txBox="1"/>
          <p:nvPr/>
        </p:nvSpPr>
        <p:spPr>
          <a:xfrm>
            <a:off x="1144731" y="924791"/>
            <a:ext cx="99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>
                <a:latin typeface="Arial Black" panose="020B0A04020102020204" pitchFamily="34" charset="0"/>
                <a:cs typeface="Arial" panose="020B0604020202020204" pitchFamily="34" charset="0"/>
              </a:rPr>
              <a:t>Baza danych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54FB4AB4-F269-512C-D1AC-B239E2A0C6BE}"/>
              </a:ext>
            </a:extLst>
          </p:cNvPr>
          <p:cNvCxnSpPr/>
          <p:nvPr/>
        </p:nvCxnSpPr>
        <p:spPr>
          <a:xfrm>
            <a:off x="1144731" y="1632677"/>
            <a:ext cx="369743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28F9B96-2ADD-FEF8-3EFC-B3AA82420E53}"/>
              </a:ext>
            </a:extLst>
          </p:cNvPr>
          <p:cNvSpPr txBox="1"/>
          <p:nvPr/>
        </p:nvSpPr>
        <p:spPr>
          <a:xfrm>
            <a:off x="1144731" y="1818409"/>
            <a:ext cx="99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Projekt wykorzystuje relacyjną bazę danych 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MySQL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. Schemat jest automatycznie tworzony przy pomocy </a:t>
            </a:r>
            <a:r>
              <a:rPr lang="pl-PL" sz="2000" err="1">
                <a:latin typeface="Arial" panose="020B0604020202020204" pitchFamily="34" charset="0"/>
                <a:cs typeface="Arial" panose="020B0604020202020204" pitchFamily="34" charset="0"/>
              </a:rPr>
              <a:t>frameworku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 do mapowania obiektowo-relacyjnego 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Hibernate</a:t>
            </a: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Obraz 6" descr="Obraz zawierający tekst, tablica wyników, czarny, zrzut ekranu&#10;&#10;Opis wygenerowany automatycznie">
            <a:extLst>
              <a:ext uri="{FF2B5EF4-FFF2-40B4-BE49-F238E27FC236}">
                <a16:creationId xmlns:a16="http://schemas.microsoft.com/office/drawing/2014/main" id="{1D416C99-0EA1-78E7-4F25-A30E7D4E4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26" y="2618508"/>
            <a:ext cx="7984548" cy="32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3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9A957AD9-1F8C-144B-26C3-FA6EF73A8A24}"/>
              </a:ext>
            </a:extLst>
          </p:cNvPr>
          <p:cNvSpPr>
            <a:spLocks/>
          </p:cNvSpPr>
          <p:nvPr/>
        </p:nvSpPr>
        <p:spPr>
          <a:xfrm>
            <a:off x="749877" y="613064"/>
            <a:ext cx="10692246" cy="5631872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1DDB0A1-F80A-5448-46D7-5CA18E88BB00}"/>
              </a:ext>
            </a:extLst>
          </p:cNvPr>
          <p:cNvSpPr txBox="1"/>
          <p:nvPr/>
        </p:nvSpPr>
        <p:spPr>
          <a:xfrm>
            <a:off x="1144731" y="924791"/>
            <a:ext cx="99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err="1">
                <a:latin typeface="Arial Black" panose="020B0A04020102020204" pitchFamily="34" charset="0"/>
                <a:cs typeface="Arial" panose="020B0604020202020204" pitchFamily="34" charset="0"/>
              </a:rPr>
              <a:t>Backend</a:t>
            </a:r>
            <a:r>
              <a:rPr lang="pl-PL" sz="4000" b="1">
                <a:latin typeface="Arial Black" panose="020B0A04020102020204" pitchFamily="34" charset="0"/>
                <a:cs typeface="Arial" panose="020B0604020202020204" pitchFamily="34" charset="0"/>
              </a:rPr>
              <a:t> i REST API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54FB4AB4-F269-512C-D1AC-B239E2A0C6BE}"/>
              </a:ext>
            </a:extLst>
          </p:cNvPr>
          <p:cNvCxnSpPr>
            <a:cxnSpLocks/>
          </p:cNvCxnSpPr>
          <p:nvPr/>
        </p:nvCxnSpPr>
        <p:spPr>
          <a:xfrm>
            <a:off x="1144731" y="1632677"/>
            <a:ext cx="575483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28F9B96-2ADD-FEF8-3EFC-B3AA82420E53}"/>
              </a:ext>
            </a:extLst>
          </p:cNvPr>
          <p:cNvSpPr txBox="1"/>
          <p:nvPr/>
        </p:nvSpPr>
        <p:spPr>
          <a:xfrm>
            <a:off x="1265092" y="1797784"/>
            <a:ext cx="9661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projektu napisany został w języku 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Java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wykorzystaniem </a:t>
            </a:r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frameworku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Spring </a:t>
            </a:r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Boot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Jest on podzielony na warstwy: Modelu, Logiki Biznesowej (Serwisową) i Prezentacji (REST API). </a:t>
            </a:r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porozumiewają się przy pomocy API REST-owego. </a:t>
            </a:r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wystawia 3 główne ścieżki, po 5 </a:t>
            </a:r>
            <a:r>
              <a:rPr lang="pl-PL" sz="2000" b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endpointów</a:t>
            </a:r>
            <a:r>
              <a:rPr lang="pl-PL" sz="20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każda.</a:t>
            </a:r>
            <a:endParaRPr lang="pl-PL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216B735-DCC8-E39C-3542-FE350214C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627" y="3320791"/>
            <a:ext cx="7134745" cy="26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8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9A957AD9-1F8C-144B-26C3-FA6EF73A8A24}"/>
              </a:ext>
            </a:extLst>
          </p:cNvPr>
          <p:cNvSpPr>
            <a:spLocks/>
          </p:cNvSpPr>
          <p:nvPr/>
        </p:nvSpPr>
        <p:spPr>
          <a:xfrm>
            <a:off x="749877" y="400050"/>
            <a:ext cx="10692246" cy="6057900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1DDB0A1-F80A-5448-46D7-5CA18E88BB00}"/>
              </a:ext>
            </a:extLst>
          </p:cNvPr>
          <p:cNvSpPr txBox="1"/>
          <p:nvPr/>
        </p:nvSpPr>
        <p:spPr>
          <a:xfrm>
            <a:off x="1144731" y="524095"/>
            <a:ext cx="99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>
                <a:latin typeface="Arial Black" panose="020B0A04020102020204" pitchFamily="34" charset="0"/>
                <a:cs typeface="Arial" panose="020B0604020202020204" pitchFamily="34" charset="0"/>
              </a:rPr>
              <a:t>Endpointy API 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54FB4AB4-F269-512C-D1AC-B239E2A0C6BE}"/>
              </a:ext>
            </a:extLst>
          </p:cNvPr>
          <p:cNvCxnSpPr>
            <a:cxnSpLocks/>
          </p:cNvCxnSpPr>
          <p:nvPr/>
        </p:nvCxnSpPr>
        <p:spPr>
          <a:xfrm>
            <a:off x="1248640" y="1242383"/>
            <a:ext cx="402994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28F9B96-2ADD-FEF8-3EFC-B3AA82420E53}"/>
              </a:ext>
            </a:extLst>
          </p:cNvPr>
          <p:cNvSpPr txBox="1"/>
          <p:nvPr/>
        </p:nvSpPr>
        <p:spPr>
          <a:xfrm>
            <a:off x="1144731" y="1300607"/>
            <a:ext cx="99025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/laboratories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- lista wszystkich laboratoriów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/{id} - wyszukiwanie laboratorium po ID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 - dodanie nowego laboratorium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- edycja istniejącego laboratorium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DELETE - usuwanie laboratorium (kaskadowo)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/patients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- lista wszystkich pacjentów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/{id} - wyszukiwanie pacjenta po ID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 - dodanie nowego pacjenta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- edycja istniejącego pacjenta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DELETE - usuwanie pacjenta (kaskadowo)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l-PL">
                <a:latin typeface="Arial" panose="020B0604020202020204" pitchFamily="34" charset="0"/>
                <a:cs typeface="Arial" panose="020B0604020202020204" pitchFamily="34" charset="0"/>
              </a:rPr>
              <a:t>/samples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- lista wszystkich próbek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 /{id} - wyszukiwanie próbki po ID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 - dodanie nowej próbki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PUT - edycja istniejącej próbki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DELETE - usuwanie próbki</a:t>
            </a:r>
          </a:p>
        </p:txBody>
      </p:sp>
    </p:spTree>
    <p:extLst>
      <p:ext uri="{BB962C8B-B14F-4D97-AF65-F5344CB8AC3E}">
        <p14:creationId xmlns:p14="http://schemas.microsoft.com/office/powerpoint/2010/main" val="414489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9A957AD9-1F8C-144B-26C3-FA6EF73A8A24}"/>
              </a:ext>
            </a:extLst>
          </p:cNvPr>
          <p:cNvSpPr>
            <a:spLocks/>
          </p:cNvSpPr>
          <p:nvPr/>
        </p:nvSpPr>
        <p:spPr>
          <a:xfrm>
            <a:off x="749877" y="400050"/>
            <a:ext cx="10692246" cy="6057900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1DDB0A1-F80A-5448-46D7-5CA18E88BB00}"/>
              </a:ext>
            </a:extLst>
          </p:cNvPr>
          <p:cNvSpPr txBox="1">
            <a:spLocks/>
          </p:cNvSpPr>
          <p:nvPr/>
        </p:nvSpPr>
        <p:spPr>
          <a:xfrm>
            <a:off x="1144731" y="524095"/>
            <a:ext cx="99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>
                <a:latin typeface="Arial Black" panose="020B0A04020102020204" pitchFamily="34" charset="0"/>
                <a:cs typeface="Arial" panose="020B0604020202020204" pitchFamily="34" charset="0"/>
              </a:rPr>
              <a:t>Nawigacja na stronie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54FB4AB4-F269-512C-D1AC-B239E2A0C6BE}"/>
              </a:ext>
            </a:extLst>
          </p:cNvPr>
          <p:cNvCxnSpPr>
            <a:cxnSpLocks/>
          </p:cNvCxnSpPr>
          <p:nvPr/>
        </p:nvCxnSpPr>
        <p:spPr>
          <a:xfrm>
            <a:off x="1248640" y="1242383"/>
            <a:ext cx="596265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28F9B96-2ADD-FEF8-3EFC-B3AA82420E53}"/>
              </a:ext>
            </a:extLst>
          </p:cNvPr>
          <p:cNvSpPr txBox="1"/>
          <p:nvPr/>
        </p:nvSpPr>
        <p:spPr>
          <a:xfrm>
            <a:off x="1144731" y="1384838"/>
            <a:ext cx="9902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8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 aplikacji został napisany w języku </a:t>
            </a:r>
            <a:r>
              <a:rPr lang="pl-PL" sz="1800" b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TypeScript</a:t>
            </a:r>
            <a:r>
              <a:rPr lang="pl-PL" sz="18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wykorzystaniem frameworku </a:t>
            </a:r>
            <a:r>
              <a:rPr lang="pl-PL" sz="1800" b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React</a:t>
            </a:r>
            <a:r>
              <a:rPr lang="pl-PL" sz="18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oraz biblioteki komponentów </a:t>
            </a:r>
            <a:r>
              <a:rPr lang="pl-PL" sz="1800" b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Material UI</a:t>
            </a:r>
            <a:r>
              <a:rPr lang="pl-PL" sz="18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l-PL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l-PL" sz="18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Strona składa się z czterech głównych widoków: Home, Patients, Samples, Laboratory. Po naciśnięciu odpowiednich przycisków pojawiają się także formularze pozwalające na dodawanie, edycję i usuwanie pacjentów i próbek.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25CC38E-199B-F333-C4A4-68EBECF1D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747" y="3004620"/>
            <a:ext cx="6448505" cy="3247689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155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9A957AD9-1F8C-144B-26C3-FA6EF73A8A24}"/>
              </a:ext>
            </a:extLst>
          </p:cNvPr>
          <p:cNvSpPr>
            <a:spLocks/>
          </p:cNvSpPr>
          <p:nvPr/>
        </p:nvSpPr>
        <p:spPr>
          <a:xfrm>
            <a:off x="749877" y="400050"/>
            <a:ext cx="10692246" cy="6057900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1DDB0A1-F80A-5448-46D7-5CA18E88BB00}"/>
              </a:ext>
            </a:extLst>
          </p:cNvPr>
          <p:cNvSpPr txBox="1">
            <a:spLocks/>
          </p:cNvSpPr>
          <p:nvPr/>
        </p:nvSpPr>
        <p:spPr>
          <a:xfrm>
            <a:off x="1144731" y="524095"/>
            <a:ext cx="99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>
                <a:latin typeface="Arial Black" panose="020B0A04020102020204" pitchFamily="34" charset="0"/>
                <a:cs typeface="Arial" panose="020B0604020202020204" pitchFamily="34" charset="0"/>
              </a:rPr>
              <a:t>Widoki pacjentów i próbek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54FB4AB4-F269-512C-D1AC-B239E2A0C6BE}"/>
              </a:ext>
            </a:extLst>
          </p:cNvPr>
          <p:cNvCxnSpPr>
            <a:cxnSpLocks/>
          </p:cNvCxnSpPr>
          <p:nvPr/>
        </p:nvCxnSpPr>
        <p:spPr>
          <a:xfrm flipV="1">
            <a:off x="1248640" y="1231981"/>
            <a:ext cx="7386205" cy="104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925CC38E-199B-F333-C4A4-68EBECF1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757" y="1395241"/>
            <a:ext cx="6108721" cy="307851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9DBA93D-FAA8-55C2-8B03-06DABB8E9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2183" y="3291187"/>
            <a:ext cx="5988060" cy="3017703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BC78E0CC-071A-F304-B247-BABC7FB1B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6299" y="1391692"/>
            <a:ext cx="3660002" cy="1750435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73A83C18-B19E-A5B6-2E17-617C28B5A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7584" y="4788923"/>
            <a:ext cx="3657917" cy="1363567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F3282B4A-3E72-5589-9778-945B02E78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4731" y="3429000"/>
            <a:ext cx="3739879" cy="1463167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34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9A957AD9-1F8C-144B-26C3-FA6EF73A8A24}"/>
              </a:ext>
            </a:extLst>
          </p:cNvPr>
          <p:cNvSpPr>
            <a:spLocks/>
          </p:cNvSpPr>
          <p:nvPr/>
        </p:nvSpPr>
        <p:spPr>
          <a:xfrm>
            <a:off x="749877" y="400050"/>
            <a:ext cx="10692246" cy="6057900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1DDB0A1-F80A-5448-46D7-5CA18E88BB00}"/>
              </a:ext>
            </a:extLst>
          </p:cNvPr>
          <p:cNvSpPr txBox="1">
            <a:spLocks/>
          </p:cNvSpPr>
          <p:nvPr/>
        </p:nvSpPr>
        <p:spPr>
          <a:xfrm>
            <a:off x="1144731" y="524095"/>
            <a:ext cx="99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>
                <a:latin typeface="Arial Black" panose="020B0A04020102020204" pitchFamily="34" charset="0"/>
                <a:cs typeface="Arial" panose="020B0604020202020204" pitchFamily="34" charset="0"/>
              </a:rPr>
              <a:t>Ustawienia Laboratorium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54FB4AB4-F269-512C-D1AC-B239E2A0C6BE}"/>
              </a:ext>
            </a:extLst>
          </p:cNvPr>
          <p:cNvCxnSpPr>
            <a:cxnSpLocks/>
          </p:cNvCxnSpPr>
          <p:nvPr/>
        </p:nvCxnSpPr>
        <p:spPr>
          <a:xfrm>
            <a:off x="1248640" y="1242383"/>
            <a:ext cx="707447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28F9B96-2ADD-FEF8-3EFC-B3AA82420E53}"/>
              </a:ext>
            </a:extLst>
          </p:cNvPr>
          <p:cNvSpPr txBox="1"/>
          <p:nvPr/>
        </p:nvSpPr>
        <p:spPr>
          <a:xfrm>
            <a:off x="1144731" y="1384838"/>
            <a:ext cx="9902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800" b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Obecnie aplikacja pokazuje widoki z założeniem, że użytkownik jest już zalogowany do konkretnego laboratorium i widzi powiązane z nim dane. Widok ustawień laboratorium pozwala na edycję podstawowych danych o placówce. Możliwe jest jednak rozszerzenie aplikacji tak, aby obsługiwała więcej laboratoriów. Użytkownik mógłby zalogować się do swojego laboratorium i przeglądać tylko dane z nim powiązane.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25CC38E-199B-F333-C4A4-68EBECF1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8821" y="3004620"/>
            <a:ext cx="6434356" cy="3247689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24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9A957AD9-1F8C-144B-26C3-FA6EF73A8A24}"/>
              </a:ext>
            </a:extLst>
          </p:cNvPr>
          <p:cNvSpPr>
            <a:spLocks/>
          </p:cNvSpPr>
          <p:nvPr/>
        </p:nvSpPr>
        <p:spPr>
          <a:xfrm>
            <a:off x="749877" y="613064"/>
            <a:ext cx="10692246" cy="5631872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1DDB0A1-F80A-5448-46D7-5CA18E88BB00}"/>
              </a:ext>
            </a:extLst>
          </p:cNvPr>
          <p:cNvSpPr txBox="1"/>
          <p:nvPr/>
        </p:nvSpPr>
        <p:spPr>
          <a:xfrm>
            <a:off x="1144731" y="924791"/>
            <a:ext cx="99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>
                <a:latin typeface="Arial Black" panose="020B0A04020102020204" pitchFamily="34" charset="0"/>
                <a:cs typeface="Arial" panose="020B0604020202020204" pitchFamily="34" charset="0"/>
              </a:rPr>
              <a:t>Podsumowanie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54FB4AB4-F269-512C-D1AC-B239E2A0C6BE}"/>
              </a:ext>
            </a:extLst>
          </p:cNvPr>
          <p:cNvCxnSpPr>
            <a:cxnSpLocks/>
          </p:cNvCxnSpPr>
          <p:nvPr/>
        </p:nvCxnSpPr>
        <p:spPr>
          <a:xfrm>
            <a:off x="1144731" y="1632677"/>
            <a:ext cx="427932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28F9B96-2ADD-FEF8-3EFC-B3AA82420E53}"/>
              </a:ext>
            </a:extLst>
          </p:cNvPr>
          <p:cNvSpPr txBox="1"/>
          <p:nvPr/>
        </p:nvSpPr>
        <p:spPr>
          <a:xfrm>
            <a:off x="1144731" y="2055224"/>
            <a:ext cx="99025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Zaprezentowany projekt jest kompletną aplikacją webową, która pozwala na wykonywanie podstawowych operacji CRUD na danych dotyczących pacjentów i próbek biologicznych. Podobne aplikacje w rozszerzonej formie znajdują obecnie zastosowanie w wielu, jeśli nie wszystkich, placówakach opieki zdrowotnej i okołomedycznych.</a:t>
            </a:r>
          </a:p>
          <a:p>
            <a:pPr algn="just"/>
            <a:endParaRPr lang="pl-PL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Projekt jest dostępny w repozytorium: </a:t>
            </a:r>
            <a:r>
              <a:rPr lang="pl-PL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https://github.com/MartynaBorak/BiobankAppTSWM</a:t>
            </a:r>
            <a:endParaRPr lang="pl-PL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pełny kod projektu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nagranie pokazujące działanie aplikacji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2000">
                <a:latin typeface="Arial" panose="020B0604020202020204" pitchFamily="34" charset="0"/>
                <a:cs typeface="Arial" panose="020B0604020202020204" pitchFamily="34" charset="0"/>
              </a:rPr>
              <a:t>niniejsza prezentacja</a:t>
            </a:r>
          </a:p>
        </p:txBody>
      </p:sp>
    </p:spTree>
    <p:extLst>
      <p:ext uri="{BB962C8B-B14F-4D97-AF65-F5344CB8AC3E}">
        <p14:creationId xmlns:p14="http://schemas.microsoft.com/office/powerpoint/2010/main" val="189609055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453</Words>
  <Application>Microsoft Office PowerPoint</Application>
  <PresentationFormat>Panoramiczny</PresentationFormat>
  <Paragraphs>53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Wingdings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Martyna Borak</dc:creator>
  <cp:lastModifiedBy>Martyna Borak</cp:lastModifiedBy>
  <cp:revision>15</cp:revision>
  <dcterms:created xsi:type="dcterms:W3CDTF">2023-02-21T12:42:57Z</dcterms:created>
  <dcterms:modified xsi:type="dcterms:W3CDTF">2023-02-21T13:55:21Z</dcterms:modified>
</cp:coreProperties>
</file>